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84DA51-157B-4509-97C3-C527CD1263F1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811A5F-61D7-43EC-85C3-A2653C54E354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xtracto"/>
          <p:cNvSpPr/>
          <p:nvPr/>
        </p:nvSpPr>
        <p:spPr>
          <a:xfrm>
            <a:off x="428596" y="214290"/>
            <a:ext cx="3143272" cy="1785950"/>
          </a:xfrm>
          <a:prstGeom prst="flowChartExtra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MISTERIO  DIOS UNO Y   TRINO</a:t>
            </a:r>
            <a:endParaRPr lang="es-MX" dirty="0"/>
          </a:p>
        </p:txBody>
      </p:sp>
      <p:sp>
        <p:nvSpPr>
          <p:cNvPr id="7" name="6 Flecha abajo"/>
          <p:cNvSpPr/>
          <p:nvPr/>
        </p:nvSpPr>
        <p:spPr>
          <a:xfrm>
            <a:off x="1142976" y="2143116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642910" y="2857496"/>
            <a:ext cx="2500330" cy="135732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ACCIÓN </a:t>
            </a:r>
          </a:p>
          <a:p>
            <a:pPr algn="ctr"/>
            <a:r>
              <a:rPr lang="es-ES" sz="2400" dirty="0" smtClean="0"/>
              <a:t>RITUAL</a:t>
            </a:r>
            <a:endParaRPr lang="es-MX" sz="2400" dirty="0"/>
          </a:p>
        </p:txBody>
      </p:sp>
      <p:sp>
        <p:nvSpPr>
          <p:cNvPr id="9" name="8 Flecha abajo"/>
          <p:cNvSpPr/>
          <p:nvPr/>
        </p:nvSpPr>
        <p:spPr>
          <a:xfrm>
            <a:off x="1142976" y="4357694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785786" y="5357826"/>
            <a:ext cx="2428892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rgbClr val="FF0000"/>
                </a:solidFill>
              </a:rPr>
              <a:t>VIDA</a:t>
            </a:r>
            <a:endParaRPr lang="es-MX" sz="4400" dirty="0">
              <a:solidFill>
                <a:srgbClr val="FF0000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3143240" y="2428867"/>
            <a:ext cx="1785950" cy="880116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357554" y="3571876"/>
            <a:ext cx="1714512" cy="857256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3357554" y="4714884"/>
            <a:ext cx="1785950" cy="78581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3071802" y="1285860"/>
            <a:ext cx="1714512" cy="857256"/>
          </a:xfrm>
          <a:prstGeom prst="straightConnector1">
            <a:avLst/>
          </a:prstGeom>
          <a:ln w="38100" cmpd="sng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5500694" y="1428736"/>
            <a:ext cx="2714644" cy="14859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MEMORIAL =</a:t>
            </a:r>
          </a:p>
          <a:p>
            <a:pPr algn="ctr"/>
            <a:r>
              <a:rPr lang="es-ES" b="1" dirty="0" smtClean="0">
                <a:solidFill>
                  <a:srgbClr val="FF0000"/>
                </a:solidFill>
              </a:rPr>
              <a:t>EVOCACIÓN Y</a:t>
            </a:r>
          </a:p>
          <a:p>
            <a:pPr algn="ctr"/>
            <a:r>
              <a:rPr lang="es-ES" b="1" dirty="0" smtClean="0">
                <a:solidFill>
                  <a:srgbClr val="FF0000"/>
                </a:solidFill>
              </a:rPr>
              <a:t>EPÍCLESIS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5572132" y="3786190"/>
            <a:ext cx="2714644" cy="14859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PARTICIPACIÓN</a:t>
            </a:r>
            <a:endParaRPr lang="es-MX" dirty="0"/>
          </a:p>
        </p:txBody>
      </p:sp>
      <p:sp>
        <p:nvSpPr>
          <p:cNvPr id="21" name="20 Flecha arriba"/>
          <p:cNvSpPr/>
          <p:nvPr/>
        </p:nvSpPr>
        <p:spPr>
          <a:xfrm>
            <a:off x="1928794" y="2071678"/>
            <a:ext cx="484632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Flecha arriba"/>
          <p:cNvSpPr/>
          <p:nvPr/>
        </p:nvSpPr>
        <p:spPr>
          <a:xfrm>
            <a:off x="1857356" y="4286256"/>
            <a:ext cx="484632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guillermo</dc:creator>
  <cp:lastModifiedBy>guillermo</cp:lastModifiedBy>
  <cp:revision>3</cp:revision>
  <dcterms:created xsi:type="dcterms:W3CDTF">2013-06-20T23:31:28Z</dcterms:created>
  <dcterms:modified xsi:type="dcterms:W3CDTF">2013-06-20T23:53:55Z</dcterms:modified>
</cp:coreProperties>
</file>